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51221-AEE3-44E5-B1CB-F53F7267D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79700"/>
            <a:ext cx="9372600" cy="1193799"/>
          </a:xfrm>
        </p:spPr>
        <p:txBody>
          <a:bodyPr/>
          <a:lstStyle/>
          <a:p>
            <a:pPr algn="ctr"/>
            <a:r>
              <a:rPr lang="en-US" sz="4000" b="1" dirty="0">
                <a:latin typeface="Bauhaus 93" panose="04030905020B02020C02" pitchFamily="82" charset="0"/>
              </a:rPr>
              <a:t>CARROLLTON GROUP </a:t>
            </a:r>
            <a:br>
              <a:rPr lang="en-US" sz="4000" b="1" dirty="0">
                <a:latin typeface="Bauhaus 93" panose="04030905020B02020C02" pitchFamily="82" charset="0"/>
              </a:rPr>
            </a:br>
            <a:r>
              <a:rPr lang="en-US" sz="4000" b="1" dirty="0">
                <a:latin typeface="Bauhaus 93" panose="04030905020B02020C02" pitchFamily="82" charset="0"/>
              </a:rPr>
              <a:t>ANNIVERSARY CELEBRATION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0E6FD4-6622-4B39-AE50-3E184DEF5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950" y="0"/>
            <a:ext cx="3606800" cy="391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6006AC-D99F-4AF2-9A9A-8F925D6E6F29}"/>
              </a:ext>
            </a:extLst>
          </p:cNvPr>
          <p:cNvSpPr txBox="1"/>
          <p:nvPr/>
        </p:nvSpPr>
        <p:spPr>
          <a:xfrm>
            <a:off x="933450" y="1298212"/>
            <a:ext cx="105981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Bodoni MT Black" panose="02070A03080606020203" pitchFamily="18" charset="0"/>
              </a:rPr>
              <a:t>              SUNDAY, OCTOBER 10, 2021</a:t>
            </a:r>
          </a:p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1:30pm ~ Potluck</a:t>
            </a:r>
          </a:p>
          <a:p>
            <a:r>
              <a:rPr lang="en-US" sz="2800" dirty="0">
                <a:solidFill>
                  <a:srgbClr val="0070C0"/>
                </a:solidFill>
              </a:rPr>
              <a:t>2:30pm ~ Group History</a:t>
            </a:r>
          </a:p>
          <a:p>
            <a:r>
              <a:rPr lang="en-US" sz="2800" dirty="0">
                <a:solidFill>
                  <a:srgbClr val="0070C0"/>
                </a:solidFill>
              </a:rPr>
              <a:t>2:45pm ~ Guest Speaker: Jeannette M. (Georgetown Group)</a:t>
            </a:r>
          </a:p>
          <a:p>
            <a:r>
              <a:rPr lang="en-US" sz="2800" dirty="0">
                <a:solidFill>
                  <a:srgbClr val="0070C0"/>
                </a:solidFill>
              </a:rPr>
              <a:t>3:45pm ~ Fellowship and Desserts</a:t>
            </a: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AA7640-8A45-4C9A-ACAB-EBC470248E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3911600"/>
            <a:ext cx="3657600" cy="2743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0CC9EED-0C6B-44C0-B276-9639E74CC6AD}"/>
              </a:ext>
            </a:extLst>
          </p:cNvPr>
          <p:cNvSpPr txBox="1"/>
          <p:nvPr/>
        </p:nvSpPr>
        <p:spPr>
          <a:xfrm>
            <a:off x="4660900" y="4500671"/>
            <a:ext cx="501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i="1" dirty="0">
                <a:solidFill>
                  <a:srgbClr val="0070C0"/>
                </a:solidFill>
              </a:rPr>
              <a:t>Meat/drinks provided by Carrollton Group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i="1">
                <a:solidFill>
                  <a:srgbClr val="0070C0"/>
                </a:solidFill>
              </a:rPr>
              <a:t>Bring your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>
                <a:solidFill>
                  <a:srgbClr val="0070C0"/>
                </a:solidFill>
              </a:rPr>
              <a:t>favorite </a:t>
            </a:r>
            <a:r>
              <a:rPr lang="en-US" i="1" dirty="0">
                <a:solidFill>
                  <a:srgbClr val="0070C0"/>
                </a:solidFill>
              </a:rPr>
              <a:t>side dish or dessert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857AEE-18E4-48C6-815F-9CBAC0561A31}"/>
              </a:ext>
            </a:extLst>
          </p:cNvPr>
          <p:cNvSpPr txBox="1"/>
          <p:nvPr/>
        </p:nvSpPr>
        <p:spPr>
          <a:xfrm>
            <a:off x="4264025" y="5664201"/>
            <a:ext cx="2628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Carrollton Group</a:t>
            </a:r>
          </a:p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1039 N. Interstate 35E</a:t>
            </a:r>
          </a:p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Carrollton, TX 75006</a:t>
            </a:r>
          </a:p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972-242-5267</a:t>
            </a:r>
          </a:p>
        </p:txBody>
      </p:sp>
    </p:spTree>
    <p:extLst>
      <p:ext uri="{BB962C8B-B14F-4D97-AF65-F5344CB8AC3E}">
        <p14:creationId xmlns:p14="http://schemas.microsoft.com/office/powerpoint/2010/main" val="3357974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62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Bauhaus 93</vt:lpstr>
      <vt:lpstr>Bodoni MT Black</vt:lpstr>
      <vt:lpstr>Trebuchet MS</vt:lpstr>
      <vt:lpstr>Wingdings</vt:lpstr>
      <vt:lpstr>Wingdings 3</vt:lpstr>
      <vt:lpstr>Facet</vt:lpstr>
      <vt:lpstr>CARROLLTON GROUP  ANNIVERSARY CELEBRATION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CARROLLTON GROUP ANNIVERSARY</dc:title>
  <dc:creator>Freda Wells</dc:creator>
  <cp:lastModifiedBy>Freda Wells</cp:lastModifiedBy>
  <cp:revision>5</cp:revision>
  <cp:lastPrinted>2021-09-14T16:30:59Z</cp:lastPrinted>
  <dcterms:created xsi:type="dcterms:W3CDTF">2021-09-14T15:24:29Z</dcterms:created>
  <dcterms:modified xsi:type="dcterms:W3CDTF">2021-09-15T16:04:16Z</dcterms:modified>
</cp:coreProperties>
</file>