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jpg&amp;ehk=d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61" r:id="rId2"/>
  </p:sldIdLst>
  <p:sldSz cx="9144000" cy="6858000" type="screen4x3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4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47914-7540-4511-BAA3-4867356CEDCF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083E5-0701-488B-8F08-5AC671B64A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8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95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5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06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192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58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6412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97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92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931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76600" y="2667000"/>
            <a:ext cx="66294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draft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6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237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918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1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151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9023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3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61768A5-2BCB-4843-B198-9E31254060C8}" type="datetimeFigureOut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252B15A-A7D5-48EA-A222-BE59EEEA4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80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&amp;ehk=d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tx2">
                <a:lumMod val="18000"/>
                <a:lumOff val="82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2301" y="2884052"/>
            <a:ext cx="8619397" cy="46874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4000" b="1" i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Banner" panose="00000400000000000000" pitchFamily="2" charset="0"/>
              </a:rPr>
              <a:t>      </a:t>
            </a:r>
            <a:r>
              <a:rPr lang="en-US" sz="4000" b="1" i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Banner" panose="00000400000000000000" pitchFamily="2" charset="0"/>
              </a:rPr>
              <a:t>NETA65 TREATMENT WORKSHOP</a:t>
            </a:r>
            <a:br>
              <a:rPr lang="en-US" sz="4000" b="1" i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Banner" panose="00000400000000000000" pitchFamily="2" charset="0"/>
              </a:rPr>
            </a:br>
            <a:r>
              <a:rPr lang="en-US" sz="4000" b="1" i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Banner" panose="00000400000000000000" pitchFamily="2" charset="0"/>
              </a:rPr>
              <a:t> </a:t>
            </a:r>
            <a:r>
              <a:rPr lang="en-US" sz="2400" b="1" i="1" u="sng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Banner" panose="00000400000000000000" pitchFamily="2" charset="0"/>
              </a:rPr>
              <a:t>WHEN</a:t>
            </a:r>
            <a:r>
              <a:rPr lang="en-US" sz="2400" b="1" i="1" cap="none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Banner" panose="00000400000000000000" pitchFamily="2" charset="0"/>
              </a:rPr>
              <a:t>:   SATURDAY</a:t>
            </a:r>
            <a:r>
              <a:rPr lang="en-US" sz="2400" b="1" i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Banner" panose="00000400000000000000" pitchFamily="2" charset="0"/>
              </a:rPr>
              <a:t>, AUGUST 24, 2019, 1:30-4:30 PM</a:t>
            </a:r>
            <a:br>
              <a:rPr lang="en-US" sz="2400" b="1" i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Banner" panose="00000400000000000000" pitchFamily="2" charset="0"/>
              </a:rPr>
            </a:br>
            <a:r>
              <a:rPr lang="en-US" sz="2400" b="1" i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Banner" panose="00000400000000000000" pitchFamily="2" charset="0"/>
              </a:rPr>
              <a:t> </a:t>
            </a:r>
            <a:r>
              <a:rPr lang="en-US" sz="2400" b="1" i="1" u="sng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Banner" panose="00000400000000000000" pitchFamily="2" charset="0"/>
              </a:rPr>
              <a:t>WHERE</a:t>
            </a:r>
            <a:r>
              <a:rPr lang="en-US" sz="2400" b="1" i="1" cap="none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Banner" panose="00000400000000000000" pitchFamily="2" charset="0"/>
              </a:rPr>
              <a:t>:  CORNERSTONE </a:t>
            </a:r>
            <a:r>
              <a:rPr lang="en-US" sz="2400" b="1" i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Banner" panose="00000400000000000000" pitchFamily="2" charset="0"/>
              </a:rPr>
              <a:t>GROUP, 9090 SKILLMAN ST., SUITE 299A</a:t>
            </a:r>
            <a:br>
              <a:rPr lang="en-US" sz="2400" b="1" i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Banner" panose="00000400000000000000" pitchFamily="2" charset="0"/>
              </a:rPr>
            </a:br>
            <a:r>
              <a:rPr lang="en-US" sz="2400" b="1" i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Banner" panose="00000400000000000000" pitchFamily="2" charset="0"/>
              </a:rPr>
              <a:t>		    (2</a:t>
            </a:r>
            <a:r>
              <a:rPr lang="en-US" sz="2400" b="1" i="1" cap="none" baseline="30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Banner" panose="00000400000000000000" pitchFamily="2" charset="0"/>
              </a:rPr>
              <a:t>nd</a:t>
            </a:r>
            <a:r>
              <a:rPr lang="en-US" sz="2400" b="1" i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Banner" panose="00000400000000000000" pitchFamily="2" charset="0"/>
              </a:rPr>
              <a:t> Floor, Adjacent to the Tom Thumb)</a:t>
            </a:r>
            <a:br>
              <a:rPr lang="en-US" sz="2400" b="1" i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Banner" panose="00000400000000000000" pitchFamily="2" charset="0"/>
              </a:rPr>
            </a:br>
            <a:br>
              <a:rPr lang="en-US" sz="1400" b="1" i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Banner" panose="00000400000000000000" pitchFamily="2" charset="0"/>
              </a:rPr>
            </a:b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  <a:t>-</a:t>
            </a: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  <a:t>1:30-1:50</a:t>
            </a:r>
            <a:r>
              <a:rPr lang="en-US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  <a:t>   </a:t>
            </a: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  <a:t>WELCOME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  <a:t>/FOOD/FELLOWSHIP (KIMBERLY T.)</a:t>
            </a:r>
            <a:b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</a:b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  <a:t>-1:50-2:10   purpose OF A TREATMENT FACILITY COMMITTEE (deb s., Steve j.)</a:t>
            </a:r>
            <a:b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</a:b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  <a:t>-2:10-2:30   CONDUCTING AA MEETINGS IN TREATMENT FACILITIES (WAYNE H.)</a:t>
            </a:r>
            <a:b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</a:b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  <a:t>-2:30-2:50   GETTING THE NEWCOMER STARTED IN A HOME GROUP (BILL H.)</a:t>
            </a:r>
            <a:b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</a:b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  <a:t>-2:50-3:10   ‘BRIDGING THE GAP’ TEMPORARY CONTACT PROGRAM (GWEN W.)</a:t>
            </a:r>
            <a:b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</a:b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  <a:t>-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  <a:t>3:10-3:25   BREAK/FOOD/FELLOWSHIP (ALL)</a:t>
            </a:r>
            <a:b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</a:b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  <a:t>-3:25-3:45   WORKING WITHIN THE TRADITIONS IN TREATMENT FACILITIES (ED C.)</a:t>
            </a:r>
            <a:b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</a:b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  <a:t>-3:45-4:30   PANEL QUESTIONS, ANSWERS &amp; DISCUSSION (ALL)</a:t>
            </a:r>
            <a:b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</a:br>
            <a:b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ner" panose="00000400000000000000" pitchFamily="2" charset="0"/>
              </a:rPr>
            </a:b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ner" panose="000004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38347" y="1229"/>
            <a:ext cx="653649" cy="651192"/>
          </a:xfrm>
          <a:prstGeom prst="rect">
            <a:avLst/>
          </a:prstGeom>
          <a:solidFill>
            <a:schemeClr val="accent3"/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826" y="5725120"/>
            <a:ext cx="704850" cy="7048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19200" y="5704582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*</a:t>
            </a:r>
            <a:r>
              <a:rPr lang="en-US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QUESTIONS, PLEASE CALL DEB S., @ 254-702-1142, KIMBERLY T., @ 817-704-9278, STEVE J. @ 682-228-9044</a:t>
            </a:r>
          </a:p>
          <a:p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  <a:r>
              <a:rPr lang="en-US" sz="1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Interpretacion</a:t>
            </a:r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Espanol</a:t>
            </a:r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disponible.</a:t>
            </a:r>
          </a:p>
        </p:txBody>
      </p:sp>
      <p:pic>
        <p:nvPicPr>
          <p:cNvPr id="10" name="Picture 9" descr="&lt;strong&gt;Greetings&lt;/strong&gt; are those words and expression we use when we want to start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17" y="5762561"/>
            <a:ext cx="1035203" cy="96126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91725" y="5094982"/>
            <a:ext cx="710002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5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LOTS OF GREAT FOOD, FELLOWSHIP,</a:t>
            </a:r>
          </a:p>
          <a:p>
            <a:pPr algn="ctr"/>
            <a:r>
              <a:rPr lang="en-US" sz="3200" b="1" i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5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FUN </a:t>
            </a:r>
            <a:r>
              <a:rPr lang="en-US" sz="3200" b="1" i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5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&amp; REFRESHMENTS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5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19FEB3-A824-4EF1-8C90-EB2BC87042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924245"/>
              </p:ext>
            </p:extLst>
          </p:nvPr>
        </p:nvGraphicFramePr>
        <p:xfrm>
          <a:off x="262302" y="1158240"/>
          <a:ext cx="271098" cy="365760"/>
        </p:xfrm>
        <a:graphic>
          <a:graphicData uri="http://schemas.openxmlformats.org/drawingml/2006/table">
            <a:tbl>
              <a:tblPr/>
              <a:tblGrid>
                <a:gridCol w="271098">
                  <a:extLst>
                    <a:ext uri="{9D8B030D-6E8A-4147-A177-3AD203B41FA5}">
                      <a16:colId xmlns:a16="http://schemas.microsoft.com/office/drawing/2014/main" val="365939882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72132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A8E7E4B-D974-4E00-9301-9B5AA205B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15868"/>
              </p:ext>
            </p:extLst>
          </p:nvPr>
        </p:nvGraphicFramePr>
        <p:xfrm>
          <a:off x="249069" y="677562"/>
          <a:ext cx="8611986" cy="585688"/>
        </p:xfrm>
        <a:graphic>
          <a:graphicData uri="http://schemas.openxmlformats.org/drawingml/2006/table">
            <a:tbl>
              <a:tblPr/>
              <a:tblGrid>
                <a:gridCol w="8611986">
                  <a:extLst>
                    <a:ext uri="{9D8B030D-6E8A-4147-A177-3AD203B41FA5}">
                      <a16:colId xmlns:a16="http://schemas.microsoft.com/office/drawing/2014/main" val="1152603769"/>
                    </a:ext>
                  </a:extLst>
                </a:gridCol>
              </a:tblGrid>
              <a:tr h="5856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mpd="sng">
                      <a:solidFill>
                        <a:schemeClr val="bg2"/>
                      </a:solidFill>
                      <a:prstDash val="solid"/>
                    </a:lnL>
                    <a:lnR w="76200" cmpd="sng">
                      <a:solidFill>
                        <a:schemeClr val="bg2"/>
                      </a:solidFill>
                      <a:prstDash val="solid"/>
                    </a:lnR>
                    <a:lnT w="76200" cmpd="sng">
                      <a:solidFill>
                        <a:schemeClr val="bg2"/>
                      </a:solidFill>
                      <a:prstDash val="solid"/>
                    </a:lnT>
                    <a:lnB w="76200" cmpd="sng">
                      <a:solidFill>
                        <a:schemeClr val="bg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633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31710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7436</TotalTime>
  <Words>45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Banner</vt:lpstr>
      <vt:lpstr>Calibri</vt:lpstr>
      <vt:lpstr>Century Gothic</vt:lpstr>
      <vt:lpstr>Wingdings 3</vt:lpstr>
      <vt:lpstr>Slice</vt:lpstr>
      <vt:lpstr>      NETA65 TREATMENT WORKSHOP  WHEN:   SATURDAY, AUGUST 24, 2019, 1:30-4:30 PM  WHERE:  CORNERSTONE GROUP, 9090 SKILLMAN ST., SUITE 299A       (2nd Floor, Adjacent to the Tom Thumb)  -1:30-1:50   WELCOME/FOOD/FELLOWSHIP (KIMBERLY T.) -1:50-2:10   purpose OF A TREATMENT FACILITY COMMITTEE (deb s., Steve j.) -2:10-2:30   CONDUCTING AA MEETINGS IN TREATMENT FACILITIES (WAYNE H.) -2:30-2:50   GETTING THE NEWCOMER STARTED IN A HOME GROUP (BILL H.) -2:50-3:10   ‘BRIDGING THE GAP’ TEMPORARY CONTACT PROGRAM (GWEN W.) -3:10-3:25   BREAK/FOOD/FELLOWSHIP (ALL) -3:25-3:45   WORKING WITHIN THE TRADITIONS IN TREATMENT FACILITIES (ED C.) -3:45-4:30   PANEL QUESTIONS, ANSWERS &amp; DISCUSSION (ALL)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WEATHERFORD GROUP 40th ANNIVERSARY CELEBRATION (DATE) (502 E. OAK ST, WEATHERFORD,TX</dc:title>
  <dc:creator>Deborah Stewart</dc:creator>
  <cp:lastModifiedBy>deb stewart</cp:lastModifiedBy>
  <cp:revision>201</cp:revision>
  <cp:lastPrinted>2019-06-18T01:43:42Z</cp:lastPrinted>
  <dcterms:created xsi:type="dcterms:W3CDTF">2015-07-09T22:13:53Z</dcterms:created>
  <dcterms:modified xsi:type="dcterms:W3CDTF">2019-06-18T01:44:10Z</dcterms:modified>
</cp:coreProperties>
</file>